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56" r:id="rId3"/>
    <p:sldId id="269" r:id="rId4"/>
    <p:sldId id="262" r:id="rId5"/>
    <p:sldId id="283" r:id="rId6"/>
    <p:sldId id="284" r:id="rId7"/>
    <p:sldId id="285" r:id="rId8"/>
    <p:sldId id="286" r:id="rId9"/>
    <p:sldId id="287" r:id="rId10"/>
    <p:sldId id="289" r:id="rId11"/>
    <p:sldId id="270" r:id="rId12"/>
    <p:sldId id="281" r:id="rId13"/>
    <p:sldId id="272" r:id="rId14"/>
    <p:sldId id="273" r:id="rId15"/>
    <p:sldId id="275" r:id="rId16"/>
    <p:sldId id="282" r:id="rId17"/>
    <p:sldId id="260" r:id="rId18"/>
    <p:sldId id="257" r:id="rId19"/>
    <p:sldId id="280" r:id="rId20"/>
    <p:sldId id="268" r:id="rId21"/>
    <p:sldId id="276" r:id="rId22"/>
    <p:sldId id="274" r:id="rId23"/>
    <p:sldId id="277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  <p14:section name="자기소개" id="{862E2DB0-E509-40DC-B5EB-0ECB4B52F652}">
          <p14:sldIdLst>
            <p14:sldId id="257"/>
            <p14:sldId id="280"/>
          </p14:sldIdLst>
        </p14:section>
        <p14:section name="기술 스택" id="{CE67C61C-0FC3-405C-99D0-63B972689DB7}">
          <p14:sldIdLst>
            <p14:sldId id="268"/>
            <p14:sldId id="276"/>
            <p14:sldId id="274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908" userDrawn="1">
          <p15:clr>
            <a:srgbClr val="A4A3A4"/>
          </p15:clr>
        </p15:guide>
        <p15:guide id="6" pos="2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58" y="101"/>
      </p:cViewPr>
      <p:guideLst>
        <p:guide pos="506"/>
        <p:guide orient="horz" pos="572"/>
        <p:guide pos="4430"/>
        <p:guide orient="horz" pos="1162"/>
        <p:guide orient="horz" pos="2908"/>
        <p:guide pos="2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C61C-60B8-9B78-6C1A-BC3869A6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567FB-5827-0901-F8AE-32A7220E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A41F93-D24B-24BA-CA90-E3A6E750D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C716F8-B884-BC77-A0FD-B7F8BA6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4D4A-CB31-DD93-5B4A-30082A2C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E8E9-CC04-A084-505C-AFF19BA66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90F6D1-2ACB-17F0-E2C1-BF5D8F4C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361D9-B67B-40FE-1701-CE760EAF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5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F6C3-315C-E2A9-6DD4-22CF21B8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B0615-210D-6558-ABD2-4E3A3CDB4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9C67C4-D637-8EE2-A4BF-AAF08030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9BDD4-2E47-CF56-5792-2A76A1684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CC87-9373-D8BA-5EFF-4B3BF691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1015E-B590-6864-7B19-A7F5584D0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578186-C802-FE0B-871C-479F4E7A5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E9022-2D78-5AA3-2E9C-BF0D7004C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2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3593-A782-8D10-81F5-B5FDDC2C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E03DA-AEA7-8F9E-5DEA-0EB0509B4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0378A-59E7-78C4-051D-B24F37475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B9781-A3B8-E890-4522-934A97363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557C-F9D4-F714-1D1D-BF8AB700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89B22F-BBB9-37FD-BC20-40C80046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181B6-88C8-05BD-005C-8133CDD8B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04FEB-FC0D-63FE-DA0E-5AE486785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sunghyun.tistory.com/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014148" y="1844675"/>
            <a:ext cx="8163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7222067" y="5032851"/>
            <a:ext cx="4691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        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dirty="0"/>
              <a:t> :       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dirty="0"/>
              <a:t> :  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         26-9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5029830"/>
            <a:ext cx="447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총 </a:t>
            </a:r>
            <a:r>
              <a:rPr lang="en-US" altLang="ko-KR" sz="1600" dirty="0"/>
              <a:t>9.74%</a:t>
            </a:r>
            <a:r>
              <a:rPr lang="ko-KR" altLang="en-US" sz="1600" dirty="0"/>
              <a:t>의 수익률을 기록하며 신규 투자자가 손실을 입지 않게 되었습니다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강화학습은 많은 데이터를 학습하면 정확도가 높아지므로 향후 </a:t>
            </a:r>
            <a:r>
              <a:rPr lang="en-US" altLang="ko-KR" sz="1600" dirty="0"/>
              <a:t>20</a:t>
            </a:r>
            <a:r>
              <a:rPr lang="ko-KR" altLang="en-US" sz="1600" dirty="0"/>
              <a:t>년치 데이터를 학습하는 것이 목표입니다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6462996" y="6307914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https://github.com/hosunghyun/CapstoneDesign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537079" y="2031336"/>
            <a:ext cx="44799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</a:rPr>
              <a:t>지인과 했던 이전 팀 프로젝트와 달리 </a:t>
            </a:r>
            <a:r>
              <a:rPr lang="ko-KR" altLang="en-US" sz="1600" dirty="0"/>
              <a:t>처음 만난 </a:t>
            </a:r>
            <a:r>
              <a:rPr lang="ko-KR" altLang="en-US" sz="1600" dirty="0" err="1"/>
              <a:t>조원들과의</a:t>
            </a:r>
            <a:r>
              <a:rPr lang="ko-KR" altLang="en-US" sz="1600" dirty="0"/>
              <a:t> 협업을 통해 역할 분담과 의견 조율의 중요성을 배웠습니다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원활한 커뮤니케이션을 통해 팀워크가 프로젝트 성공에 미치는 영향을 실감할 수 있었습니다</a:t>
            </a:r>
            <a:r>
              <a:rPr lang="en-US" altLang="ko-KR" sz="1600" dirty="0"/>
              <a:t>.</a:t>
            </a:r>
            <a:endParaRPr lang="en-US" altLang="ko-KR" sz="160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2" y="1913166"/>
            <a:ext cx="2583909" cy="1976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2" y="3957766"/>
            <a:ext cx="3883474" cy="918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68991-C745-E8FC-126C-519835FF1CBE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2867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할 때 화장품을 구매해서 화장할</a:t>
            </a:r>
            <a:endParaRPr lang="en-US" altLang="ko-KR" dirty="0"/>
          </a:p>
          <a:p>
            <a:r>
              <a:rPr lang="ko-KR" altLang="en-US" dirty="0"/>
              <a:t>필요 없이 미리 화장된 모습을 보여주는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759304"/>
            <a:ext cx="3493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2024.09~2024.12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한기윤</a:t>
            </a:r>
            <a:r>
              <a:rPr lang="en-US" altLang="ko-KR" sz="1600" dirty="0"/>
              <a:t>, </a:t>
            </a:r>
            <a:r>
              <a:rPr lang="ko-KR" altLang="en-US" sz="1600" dirty="0"/>
              <a:t>최준원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r>
              <a:rPr lang="en-US" altLang="ko-K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를 활용 웹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24396" y="4486367"/>
            <a:ext cx="5490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사용자 친화적인 웹 서버 환경을</a:t>
            </a:r>
            <a:r>
              <a:rPr lang="en-US" altLang="ko-KR" sz="1600" dirty="0"/>
              <a:t> </a:t>
            </a:r>
            <a:r>
              <a:rPr lang="ko-KR" altLang="en-US" sz="1600" dirty="0"/>
              <a:t>구축하고 웹 서버에서 사용자의 화장된 모습을 보여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주는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대부분의 웹은 동시에 여러 화장을 할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수 없습니다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OpenCV</a:t>
            </a:r>
            <a:r>
              <a:rPr lang="ko-KR" altLang="en-US" sz="1600" b="0" dirty="0">
                <a:effectLst/>
              </a:rPr>
              <a:t>를 활용하여 여러 화장품이 </a:t>
            </a:r>
            <a:r>
              <a:rPr lang="ko-KR" altLang="en-US" sz="1600" b="0" dirty="0" err="1">
                <a:effectLst/>
              </a:rPr>
              <a:t>사용된</a:t>
            </a:r>
            <a:r>
              <a:rPr lang="ko-KR" altLang="en-US" sz="1600" dirty="0" err="1"/>
              <a:t>사용자</a:t>
            </a:r>
            <a:r>
              <a:rPr lang="ko-KR" altLang="en-US" sz="1600" dirty="0"/>
              <a:t> 모습을 보여지게 합니다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628"/>
            <a:ext cx="3493265" cy="24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5" y="1996391"/>
            <a:ext cx="57244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언어</a:t>
            </a:r>
            <a:r>
              <a:rPr lang="ko-KR" altLang="en-US" sz="1600" dirty="0"/>
              <a:t> </a:t>
            </a:r>
            <a:r>
              <a:rPr lang="en-US" altLang="ko-KR" sz="1600" dirty="0"/>
              <a:t>: Python, Java, HTML5, CSS3,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프레임워크</a:t>
            </a:r>
            <a:r>
              <a:rPr lang="ko-KR" altLang="en-US" sz="1600" dirty="0"/>
              <a:t> </a:t>
            </a:r>
            <a:r>
              <a:rPr lang="en-US" altLang="ko-KR" sz="1600" dirty="0"/>
              <a:t>: Spring boot, Boot Strap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API, </a:t>
            </a:r>
            <a:r>
              <a:rPr lang="ko-KR" altLang="en-US" sz="1600" b="1" dirty="0"/>
              <a:t>라이브러리</a:t>
            </a:r>
            <a:r>
              <a:rPr lang="ko-KR" altLang="en-US" sz="1600" dirty="0"/>
              <a:t> </a:t>
            </a:r>
            <a:r>
              <a:rPr lang="en-US" altLang="ko-KR" sz="1600" dirty="0"/>
              <a:t>: OpenCV, Scikit-Learn, Pandas, Lombok</a:t>
            </a:r>
          </a:p>
          <a:p>
            <a:r>
              <a:rPr lang="en-US" altLang="ko-KR" sz="1600" dirty="0"/>
              <a:t>                           Matplotlib,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Mediapipe</a:t>
            </a:r>
            <a:r>
              <a:rPr lang="en-US" altLang="ko-KR" sz="1600" dirty="0"/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Database</a:t>
            </a:r>
            <a:r>
              <a:rPr lang="en-US" altLang="ko-KR" sz="1600" dirty="0"/>
              <a:t> : 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IDE</a:t>
            </a:r>
            <a:r>
              <a:rPr lang="en-US" altLang="ko-KR" sz="1600" dirty="0"/>
              <a:t> : 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Version Control </a:t>
            </a:r>
            <a:r>
              <a:rPr lang="en-US" altLang="ko-KR" sz="1600" dirty="0"/>
              <a:t>: 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8CA08-71CB-9313-D8F3-3FE5DD33971C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46D89-C6DB-EC1A-0FA5-1C04F57D6BF6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777642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회원가입을 통해 </a:t>
            </a:r>
            <a:r>
              <a:rPr lang="en-US" altLang="ko-KR" sz="1600" dirty="0"/>
              <a:t>Smart Makeup </a:t>
            </a:r>
            <a:r>
              <a:rPr lang="ko-KR" altLang="en-US" sz="1600" dirty="0"/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C0271-C64A-83A7-E3F2-988BA4465705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BE073-0243-3121-9380-96CC01C14921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목표인 여러 화장품이 적용된 </a:t>
            </a:r>
            <a:r>
              <a:rPr lang="ko-KR" altLang="en-US" sz="1600" dirty="0" err="1"/>
              <a:t>사용자</a:t>
            </a:r>
            <a:r>
              <a:rPr lang="ko-KR" altLang="en-US" sz="1600" b="0" dirty="0" err="1">
                <a:effectLst/>
              </a:rPr>
              <a:t>얼굴을</a:t>
            </a:r>
            <a:r>
              <a:rPr lang="ko-KR" altLang="en-US" sz="1600" b="0" dirty="0">
                <a:effectLst/>
              </a:rPr>
              <a:t> 출력하는 웹 페이지를 완성하였습니다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</a:t>
            </a:r>
            <a:r>
              <a:rPr lang="ko-KR" altLang="en-US" sz="1600" dirty="0"/>
              <a:t>으로 영상 처리할 경우 </a:t>
            </a:r>
            <a:r>
              <a:rPr lang="en-US" altLang="ko-KR" sz="1600" dirty="0"/>
              <a:t> </a:t>
            </a:r>
            <a:r>
              <a:rPr lang="ko-KR" altLang="en-US" sz="1600" dirty="0"/>
              <a:t>느린 속도 때문에 향후 </a:t>
            </a:r>
            <a:r>
              <a:rPr lang="en-US" altLang="ko-KR" sz="1600" dirty="0"/>
              <a:t>C++</a:t>
            </a:r>
            <a:r>
              <a:rPr lang="ko-KR" altLang="en-US" sz="1600" dirty="0"/>
              <a:t>로 변경하여 성능</a:t>
            </a:r>
            <a:r>
              <a:rPr lang="ko-KR" altLang="en-US" sz="1600" b="0" dirty="0">
                <a:effectLst/>
              </a:rPr>
              <a:t>향상 시키고자 합니다</a:t>
            </a:r>
            <a:r>
              <a:rPr lang="en-US" altLang="ko-KR" sz="1600" b="0" dirty="0">
                <a:effectLst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와 같은 클라우드 서비스를 활용하여 사용자들에게 서비스를 제공하고자 </a:t>
            </a:r>
            <a:r>
              <a:rPr lang="ko-KR" altLang="en-US" sz="1600" dirty="0" err="1"/>
              <a:t>하빈다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CDEE-0C6D-B7FA-0A28-AF5E0B801C28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40BC4-11F6-F981-3427-1D078BD723CA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7C04B-6B8D-510F-2573-CD15B9B345C2}"/>
              </a:ext>
            </a:extLst>
          </p:cNvPr>
          <p:cNvSpPr txBox="1"/>
          <p:nvPr/>
        </p:nvSpPr>
        <p:spPr>
          <a:xfrm>
            <a:off x="6462996" y="6307914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로 직접 웹 구조를 설계하여 </a:t>
            </a:r>
            <a:r>
              <a:rPr lang="en-US" altLang="ko-KR" sz="1600" dirty="0"/>
              <a:t>Spring Boot </a:t>
            </a:r>
            <a:r>
              <a:rPr lang="ko-KR" altLang="en-US" sz="1600" dirty="0"/>
              <a:t>구조를 익히고 이해할 수 있었습니다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Database</a:t>
            </a:r>
            <a:r>
              <a:rPr lang="ko-KR" altLang="en-US" sz="1600" dirty="0"/>
              <a:t>를 직접 개념적</a:t>
            </a:r>
            <a:r>
              <a:rPr lang="en-US" altLang="ko-KR" sz="1600" dirty="0"/>
              <a:t>, </a:t>
            </a:r>
            <a:r>
              <a:rPr lang="ko-KR" altLang="en-US" sz="1600" dirty="0"/>
              <a:t>논리적</a:t>
            </a:r>
            <a:r>
              <a:rPr lang="en-US" altLang="ko-KR" sz="1600" dirty="0"/>
              <a:t>, </a:t>
            </a:r>
            <a:r>
              <a:rPr lang="ko-KR" altLang="en-US" sz="1600" dirty="0"/>
              <a:t>물리적 설계를 통해 데이터베이스 설계 과정과</a:t>
            </a:r>
            <a:r>
              <a:rPr lang="en-US" altLang="ko-KR" sz="1600" dirty="0"/>
              <a:t> E-R </a:t>
            </a:r>
            <a:r>
              <a:rPr lang="ko-KR" altLang="en-US" sz="1600" dirty="0"/>
              <a:t>모델을 이해할 수 있었습니다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ss</a:t>
            </a:r>
            <a:endParaRPr lang="en-US" altLang="ko-KR" sz="16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BE8F6-35F8-9B05-5F77-406462E14311}"/>
              </a:ext>
            </a:extLst>
          </p:cNvPr>
          <p:cNvSpPr txBox="1"/>
          <p:nvPr/>
        </p:nvSpPr>
        <p:spPr>
          <a:xfrm>
            <a:off x="803275" y="362167"/>
            <a:ext cx="361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121823" y="3056466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End of Portfolio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42103" y="3701535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읽어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9C292F-E322-FE1F-522C-B16401574172}"/>
              </a:ext>
            </a:extLst>
          </p:cNvPr>
          <p:cNvSpPr/>
          <p:nvPr/>
        </p:nvSpPr>
        <p:spPr>
          <a:xfrm>
            <a:off x="6460673" y="408647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20CC8E-1A13-BD2F-543D-0F52DBA2218C}"/>
              </a:ext>
            </a:extLst>
          </p:cNvPr>
          <p:cNvCxnSpPr>
            <a:cxnSpLocks/>
          </p:cNvCxnSpPr>
          <p:nvPr/>
        </p:nvCxnSpPr>
        <p:spPr>
          <a:xfrm flipV="1">
            <a:off x="6456917" y="452585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468513-8A2D-21A7-7E6C-BEE3E421A7B5}"/>
              </a:ext>
            </a:extLst>
          </p:cNvPr>
          <p:cNvSpPr txBox="1"/>
          <p:nvPr/>
        </p:nvSpPr>
        <p:spPr>
          <a:xfrm>
            <a:off x="8156618" y="407533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Certification</a:t>
            </a:r>
            <a:endParaRPr lang="ko-KR" altLang="en-US" sz="24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FC4F76A-B05F-B91C-378E-8C0E62881E89}"/>
              </a:ext>
            </a:extLst>
          </p:cNvPr>
          <p:cNvSpPr/>
          <p:nvPr/>
        </p:nvSpPr>
        <p:spPr>
          <a:xfrm>
            <a:off x="822375" y="407533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8B45D-C384-6DFB-2F0B-85373D465427}"/>
              </a:ext>
            </a:extLst>
          </p:cNvPr>
          <p:cNvSpPr txBox="1"/>
          <p:nvPr/>
        </p:nvSpPr>
        <p:spPr>
          <a:xfrm>
            <a:off x="2373299" y="4075334"/>
            <a:ext cx="1763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Experience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0824741-E80B-1FB6-6BE7-92CFD63747DC}"/>
              </a:ext>
            </a:extLst>
          </p:cNvPr>
          <p:cNvCxnSpPr>
            <a:cxnSpLocks/>
          </p:cNvCxnSpPr>
          <p:nvPr/>
        </p:nvCxnSpPr>
        <p:spPr>
          <a:xfrm flipV="1">
            <a:off x="818619" y="4526863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432744-3027-6DB7-A5BA-6537F4F951F3}"/>
              </a:ext>
            </a:extLst>
          </p:cNvPr>
          <p:cNvSpPr/>
          <p:nvPr/>
        </p:nvSpPr>
        <p:spPr>
          <a:xfrm>
            <a:off x="6440311" y="123923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633202-2FB9-C61C-4299-D6CEAF45E99F}"/>
              </a:ext>
            </a:extLst>
          </p:cNvPr>
          <p:cNvSpPr/>
          <p:nvPr/>
        </p:nvSpPr>
        <p:spPr>
          <a:xfrm>
            <a:off x="826131" y="126334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12F75-BE66-0AAA-C212-4EA3242CC3EE}"/>
              </a:ext>
            </a:extLst>
          </p:cNvPr>
          <p:cNvSpPr txBox="1"/>
          <p:nvPr/>
        </p:nvSpPr>
        <p:spPr>
          <a:xfrm>
            <a:off x="737978" y="30412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자기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25617-676D-38DB-A914-4CF3F9F4A314}"/>
              </a:ext>
            </a:extLst>
          </p:cNvPr>
          <p:cNvSpPr txBox="1"/>
          <p:nvPr/>
        </p:nvSpPr>
        <p:spPr>
          <a:xfrm>
            <a:off x="2377055" y="125300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About Me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912B0-FB98-E3A2-5158-B5F698FFCA5B}"/>
              </a:ext>
            </a:extLst>
          </p:cNvPr>
          <p:cNvSpPr txBox="1"/>
          <p:nvPr/>
        </p:nvSpPr>
        <p:spPr>
          <a:xfrm>
            <a:off x="1231302" y="1928032"/>
            <a:ext cx="3723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1999.12.28</a:t>
            </a:r>
          </a:p>
          <a:p>
            <a:endParaRPr lang="en-US" altLang="ko-KR" dirty="0"/>
          </a:p>
          <a:p>
            <a:r>
              <a:rPr lang="ko-KR" altLang="en-US" dirty="0"/>
              <a:t>대진대학교 </a:t>
            </a:r>
            <a:r>
              <a:rPr lang="en-US" altLang="ko-KR" dirty="0"/>
              <a:t>IT</a:t>
            </a:r>
            <a:r>
              <a:rPr lang="ko-KR" altLang="en-US" dirty="0"/>
              <a:t>융합대학</a:t>
            </a:r>
            <a:endParaRPr lang="en-US" altLang="ko-KR" dirty="0"/>
          </a:p>
          <a:p>
            <a:r>
              <a:rPr lang="ko-KR" altLang="en-US" dirty="0"/>
              <a:t>컴퓨터공학과 </a:t>
            </a:r>
            <a:r>
              <a:rPr lang="en-US" altLang="ko-KR" dirty="0"/>
              <a:t>2018.03~2024.08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E44-7B7A-9809-71C8-0D9EC03D5D07}"/>
              </a:ext>
            </a:extLst>
          </p:cNvPr>
          <p:cNvSpPr txBox="1"/>
          <p:nvPr/>
        </p:nvSpPr>
        <p:spPr>
          <a:xfrm>
            <a:off x="912357" y="4941624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2023.02~2024.02</a:t>
            </a:r>
          </a:p>
          <a:p>
            <a:r>
              <a:rPr lang="ko-KR" altLang="en-US" b="1" dirty="0" err="1"/>
              <a:t>벤처스타트업아카데미</a:t>
            </a:r>
            <a:r>
              <a:rPr lang="ko-KR" altLang="en-US" dirty="0"/>
              <a:t> </a:t>
            </a:r>
            <a:r>
              <a:rPr lang="ko-KR" altLang="en-US" b="1" dirty="0"/>
              <a:t>우수상 수료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3F06-15B6-3340-2667-80ECF331F3DE}"/>
              </a:ext>
            </a:extLst>
          </p:cNvPr>
          <p:cNvSpPr txBox="1"/>
          <p:nvPr/>
        </p:nvSpPr>
        <p:spPr>
          <a:xfrm>
            <a:off x="7032199" y="4949573"/>
            <a:ext cx="2981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정보처리기사 </a:t>
            </a:r>
            <a:r>
              <a:rPr lang="en-US" altLang="ko-KR" b="1" dirty="0"/>
              <a:t>2024.06.19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r>
              <a:rPr lang="en-US" altLang="ko-KR" b="1" dirty="0"/>
              <a:t>SQL</a:t>
            </a:r>
            <a:r>
              <a:rPr lang="ko-KR" altLang="en-US" b="1" dirty="0"/>
              <a:t> 개발자    </a:t>
            </a:r>
            <a:r>
              <a:rPr lang="en-US" altLang="ko-KR" b="1" dirty="0"/>
              <a:t>2024.09.20</a:t>
            </a:r>
            <a:r>
              <a:rPr lang="ko-KR" altLang="en-US" b="1" dirty="0"/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DED422-B6AC-FDB9-02C1-F067B4B01FC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744FE-D1D4-5AFD-4295-265ABAABB165}"/>
              </a:ext>
            </a:extLst>
          </p:cNvPr>
          <p:cNvCxnSpPr>
            <a:cxnSpLocks/>
          </p:cNvCxnSpPr>
          <p:nvPr/>
        </p:nvCxnSpPr>
        <p:spPr>
          <a:xfrm flipV="1">
            <a:off x="822375" y="1704529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3F862-121D-AB6D-F483-E1659A5A86D7}"/>
              </a:ext>
            </a:extLst>
          </p:cNvPr>
          <p:cNvCxnSpPr>
            <a:cxnSpLocks/>
          </p:cNvCxnSpPr>
          <p:nvPr/>
        </p:nvCxnSpPr>
        <p:spPr>
          <a:xfrm flipV="1">
            <a:off x="6436555" y="167861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F4529-E574-DBFB-D143-6A8A80B9179C}"/>
              </a:ext>
            </a:extLst>
          </p:cNvPr>
          <p:cNvSpPr txBox="1"/>
          <p:nvPr/>
        </p:nvSpPr>
        <p:spPr>
          <a:xfrm>
            <a:off x="8136256" y="1228094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CHANNEL</a:t>
            </a:r>
            <a:endParaRPr lang="ko-KR" altLang="en-US" sz="2400" b="1" dirty="0"/>
          </a:p>
        </p:txBody>
      </p:sp>
      <p:pic>
        <p:nvPicPr>
          <p:cNvPr id="28" name="그림 27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D40F27B2-8A95-0B16-2BAF-2E7B4FB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6771915" y="1928032"/>
            <a:ext cx="508571" cy="5096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BF4C7-05E6-992A-08E1-3E9E5F3C6E40}"/>
              </a:ext>
            </a:extLst>
          </p:cNvPr>
          <p:cNvSpPr txBox="1"/>
          <p:nvPr/>
        </p:nvSpPr>
        <p:spPr>
          <a:xfrm>
            <a:off x="7543374" y="1998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31" name="그림 30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2DA61966-A793-0E24-CDDA-9F3ED66F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6771915" y="2904015"/>
            <a:ext cx="508571" cy="4937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B554F2-59D5-85C8-987E-D4E26E7FC5EF}"/>
              </a:ext>
            </a:extLst>
          </p:cNvPr>
          <p:cNvSpPr txBox="1"/>
          <p:nvPr/>
        </p:nvSpPr>
        <p:spPr>
          <a:xfrm flipH="1">
            <a:off x="7543374" y="3028440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5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CBD6B-854F-210C-2AA8-EE1051AE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50CEB0-2B6A-C392-91BB-3733438EB45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6FA852-38B0-FC98-FE60-23D39F10800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E6CAF9-3196-6618-98F7-693B43A6A621}"/>
              </a:ext>
            </a:extLst>
          </p:cNvPr>
          <p:cNvSpPr txBox="1"/>
          <p:nvPr/>
        </p:nvSpPr>
        <p:spPr>
          <a:xfrm>
            <a:off x="803275" y="12570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배운 점</a:t>
            </a:r>
          </a:p>
        </p:txBody>
      </p:sp>
    </p:spTree>
    <p:extLst>
      <p:ext uri="{BB962C8B-B14F-4D97-AF65-F5344CB8AC3E}">
        <p14:creationId xmlns:p14="http://schemas.microsoft.com/office/powerpoint/2010/main" val="58994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761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24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2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sz="24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24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sz="2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9" y="6392189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53449"/>
            <a:ext cx="58549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4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B4B9-9AC9-AE2D-B25C-899A49FA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3DA8E7-9DDD-28AE-F878-B5D09B5CE774}"/>
              </a:ext>
            </a:extLst>
          </p:cNvPr>
          <p:cNvSpPr txBox="1"/>
          <p:nvPr/>
        </p:nvSpPr>
        <p:spPr>
          <a:xfrm>
            <a:off x="731182" y="3161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EDCE3C-5A45-93F9-9C22-B3857577F86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CFEF91-D5E8-6C92-1E28-4A6E87CA9FCB}"/>
              </a:ext>
            </a:extLst>
          </p:cNvPr>
          <p:cNvSpPr/>
          <p:nvPr/>
        </p:nvSpPr>
        <p:spPr>
          <a:xfrm>
            <a:off x="803275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29930-4EC3-7C31-3D37-771136E0BA91}"/>
              </a:ext>
            </a:extLst>
          </p:cNvPr>
          <p:cNvSpPr txBox="1"/>
          <p:nvPr/>
        </p:nvSpPr>
        <p:spPr>
          <a:xfrm>
            <a:off x="941790" y="1343140"/>
            <a:ext cx="152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Back-End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D7C19-A7F1-A1F5-7D43-BE8BE7913961}"/>
              </a:ext>
            </a:extLst>
          </p:cNvPr>
          <p:cNvSpPr txBox="1"/>
          <p:nvPr/>
        </p:nvSpPr>
        <p:spPr>
          <a:xfrm>
            <a:off x="941790" y="1847395"/>
            <a:ext cx="380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Java, Spring, PHP, JPA,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1A5F8D-E39C-00DD-3877-3722B0C20D30}"/>
              </a:ext>
            </a:extLst>
          </p:cNvPr>
          <p:cNvSpPr/>
          <p:nvPr/>
        </p:nvSpPr>
        <p:spPr>
          <a:xfrm>
            <a:off x="6635877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51F87-0949-A5C6-DA17-5F07E815D4F5}"/>
              </a:ext>
            </a:extLst>
          </p:cNvPr>
          <p:cNvSpPr txBox="1"/>
          <p:nvPr/>
        </p:nvSpPr>
        <p:spPr>
          <a:xfrm>
            <a:off x="6774392" y="1343140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Front-End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66E4A7-54BC-B947-DC9B-A234BDFD7D53}"/>
              </a:ext>
            </a:extLst>
          </p:cNvPr>
          <p:cNvSpPr txBox="1"/>
          <p:nvPr/>
        </p:nvSpPr>
        <p:spPr>
          <a:xfrm>
            <a:off x="6774392" y="1847395"/>
            <a:ext cx="321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HTML5, CSS3, </a:t>
            </a:r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0CE943-31DD-CC21-A7B3-188076B5037E}"/>
              </a:ext>
            </a:extLst>
          </p:cNvPr>
          <p:cNvSpPr/>
          <p:nvPr/>
        </p:nvSpPr>
        <p:spPr>
          <a:xfrm>
            <a:off x="803275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827E-9B3C-41AD-E2F9-B1E6420306A2}"/>
              </a:ext>
            </a:extLst>
          </p:cNvPr>
          <p:cNvSpPr txBox="1"/>
          <p:nvPr/>
        </p:nvSpPr>
        <p:spPr>
          <a:xfrm>
            <a:off x="941790" y="2728629"/>
            <a:ext cx="153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F5412-C993-D057-9908-1610DE465312}"/>
              </a:ext>
            </a:extLst>
          </p:cNvPr>
          <p:cNvSpPr txBox="1"/>
          <p:nvPr/>
        </p:nvSpPr>
        <p:spPr>
          <a:xfrm>
            <a:off x="941790" y="323288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MySQL, MariaDB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9A2685-248D-6F96-BAD6-2AC3D7813D8A}"/>
              </a:ext>
            </a:extLst>
          </p:cNvPr>
          <p:cNvSpPr/>
          <p:nvPr/>
        </p:nvSpPr>
        <p:spPr>
          <a:xfrm>
            <a:off x="6635877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5B11FE-2ED3-77B2-AAD7-7C92B27FD846}"/>
              </a:ext>
            </a:extLst>
          </p:cNvPr>
          <p:cNvSpPr/>
          <p:nvPr/>
        </p:nvSpPr>
        <p:spPr>
          <a:xfrm>
            <a:off x="803275" y="5372718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1D922-EFB9-6954-0B44-4A10082DCCCD}"/>
              </a:ext>
            </a:extLst>
          </p:cNvPr>
          <p:cNvSpPr txBox="1"/>
          <p:nvPr/>
        </p:nvSpPr>
        <p:spPr>
          <a:xfrm>
            <a:off x="941790" y="5493483"/>
            <a:ext cx="94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9F58D7-5199-1EB3-8F56-E87FE0EB8932}"/>
              </a:ext>
            </a:extLst>
          </p:cNvPr>
          <p:cNvSpPr/>
          <p:nvPr/>
        </p:nvSpPr>
        <p:spPr>
          <a:xfrm>
            <a:off x="6635877" y="399301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FE9D1C-8BBB-E1B8-66E1-F563B47B4E3D}"/>
              </a:ext>
            </a:extLst>
          </p:cNvPr>
          <p:cNvSpPr txBox="1"/>
          <p:nvPr/>
        </p:nvSpPr>
        <p:spPr>
          <a:xfrm>
            <a:off x="6737816" y="406059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Collaborations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9E6941-BAD8-E419-C1AC-552B1430CCBB}"/>
              </a:ext>
            </a:extLst>
          </p:cNvPr>
          <p:cNvSpPr/>
          <p:nvPr/>
        </p:nvSpPr>
        <p:spPr>
          <a:xfrm>
            <a:off x="803275" y="399029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4E66D-69D0-14C6-7800-F7A598C96855}"/>
              </a:ext>
            </a:extLst>
          </p:cNvPr>
          <p:cNvSpPr txBox="1"/>
          <p:nvPr/>
        </p:nvSpPr>
        <p:spPr>
          <a:xfrm>
            <a:off x="941790" y="4111056"/>
            <a:ext cx="254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212529"/>
                </a:solidFill>
                <a:effectLst/>
                <a:latin typeface="Pretendard JP"/>
              </a:rPr>
              <a:t>Embedded System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85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EEF4-BB51-838E-F818-188D6F19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AC0D5-4578-1791-8868-41D92F3EDBF2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1DC2A6-2B40-19EF-DE57-5A91B195E729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1BD8EF-A826-8C8C-0D88-2A7B097DB595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2D0C2-460A-0A91-86BD-27E1CB66B20F}"/>
              </a:ext>
            </a:extLst>
          </p:cNvPr>
          <p:cNvSpPr txBox="1"/>
          <p:nvPr/>
        </p:nvSpPr>
        <p:spPr>
          <a:xfrm>
            <a:off x="777642" y="1844675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화장된 정보를 저장 및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D67C6-69A6-E1A8-6532-97168396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" y="2777067"/>
            <a:ext cx="566780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4411-7F96-F4C8-BEDA-670B2A9B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5" y="2629700"/>
            <a:ext cx="3197750" cy="389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E6C5-F8C7-396D-3608-1FE87723CA0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0FA161-B3CB-1450-6962-4CCD77638DA5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6497C-01A3-87FB-AF2C-779EF35BC855}"/>
              </a:ext>
            </a:extLst>
          </p:cNvPr>
          <p:cNvSpPr txBox="1"/>
          <p:nvPr/>
        </p:nvSpPr>
        <p:spPr>
          <a:xfrm>
            <a:off x="803275" y="12570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게시판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509686" y="262969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584002" y="2489653"/>
            <a:ext cx="2877854" cy="3895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67" y="2508969"/>
            <a:ext cx="2859489" cy="38445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68" y="2508969"/>
            <a:ext cx="3069996" cy="38951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614072" y="2508969"/>
            <a:ext cx="3069996" cy="39526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5C6CF-6F6C-B6EF-BB27-6F2E4A3EC143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게시판을 통해 여러 사람과 소통</a:t>
            </a:r>
          </a:p>
        </p:txBody>
      </p:sp>
    </p:spTree>
    <p:extLst>
      <p:ext uri="{BB962C8B-B14F-4D97-AF65-F5344CB8AC3E}">
        <p14:creationId xmlns:p14="http://schemas.microsoft.com/office/powerpoint/2010/main" val="28942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2EDF-BDF3-1C07-F95B-3DC68F43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D0624B-118E-449F-4C6F-BA120751B57D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0F8D24-9293-7868-FE8B-AB228E8D4AF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F8DE9C-4BE9-06F0-2B78-80D239480683}"/>
              </a:ext>
            </a:extLst>
          </p:cNvPr>
          <p:cNvSpPr txBox="1"/>
          <p:nvPr/>
        </p:nvSpPr>
        <p:spPr>
          <a:xfrm>
            <a:off x="803275" y="1257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추천 제품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3E7D6-BE71-4F1F-2A6F-1A90E97A130B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 정보를 바탕으로 제품 추천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3B4C-3978-17CC-4976-17F1D9B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2" y="2553418"/>
            <a:ext cx="9809820" cy="37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94CA-43F3-61F2-9CBC-A6D79F6B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43BBA-5893-1AC7-7518-9B568A25FDB8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C5C022-0086-090A-36F1-447FFE772F2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CCECE5-F335-BA19-7F30-7D71830E6CB8}"/>
              </a:ext>
            </a:extLst>
          </p:cNvPr>
          <p:cNvSpPr txBox="1"/>
          <p:nvPr/>
        </p:nvSpPr>
        <p:spPr>
          <a:xfrm>
            <a:off x="803275" y="125701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ETC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A371-5169-45D3-B1D3-E44FF7772F76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30E91-46B4-71E2-5275-7C392DAA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785033-F5F2-9069-CE80-B7822BFC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60C2F-A383-9AFC-FC21-15F053B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847443" y="2063585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게임 거래 웹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회원 관리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실시간 장애물 탐지 및 자동 회피 알고리즘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강화학습을 활용해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얼굴을 카메라로 인식하고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실시간으로 적용하여 보여주는 웹 서버를 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DFCF9-3A1C-6A1C-0849-A25770BCBDD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656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강화학습을 통해 </a:t>
            </a:r>
            <a:r>
              <a:rPr lang="ko-KR" altLang="en-US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원자재 가격</a:t>
            </a:r>
            <a:br>
              <a:rPr lang="en-US" altLang="ko-KR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시스템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개발하여 시장 예측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시스템 자동화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AI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 기능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2443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759304"/>
            <a:ext cx="34820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600" b="1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6024397" y="4486367"/>
            <a:ext cx="5600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강화학습을 통해 원자재 가격을 예측하는 것 입니다</a:t>
            </a:r>
            <a:r>
              <a:rPr lang="en-US" altLang="ko-KR" sz="16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주식을 처음 접한 이들은 불확실한 정보로 투자하여 상당수가 손실을 보고 있습니다</a:t>
            </a:r>
            <a:r>
              <a:rPr lang="en-US" altLang="ko-KR" sz="16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강화학습을</a:t>
            </a:r>
            <a:r>
              <a:rPr lang="ko-KR" altLang="en-US" sz="1600" b="0" dirty="0">
                <a:effectLst/>
              </a:rPr>
              <a:t> 활용하여 정확도가 높은 예측 시스템을 제공하여 신규 사용자가 손실을 입지 않게 하는 것입니다</a:t>
            </a:r>
            <a:r>
              <a:rPr lang="en-US" altLang="ko-KR" sz="1600" b="0" dirty="0">
                <a:effectLst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4" y="1981656"/>
            <a:ext cx="2173576" cy="2233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7032625" y="1862478"/>
            <a:ext cx="2306108" cy="24385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4EB83-52FE-C144-535C-2AEA0D82BF93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850E1-7310-93A9-DF70-06F1566A8B85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FD3DB-61B3-2EF7-32DA-637EACC47C9B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25187-20B5-5891-DEB3-5721422B8BBD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B40829-B33D-CDEA-80C0-A0121063D47F}"/>
              </a:ext>
            </a:extLst>
          </p:cNvPr>
          <p:cNvSpPr txBox="1"/>
          <p:nvPr/>
        </p:nvSpPr>
        <p:spPr>
          <a:xfrm>
            <a:off x="777642" y="412445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ko-KR" alt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903</Words>
  <Application>Microsoft Office PowerPoint</Application>
  <PresentationFormat>와이드스크린</PresentationFormat>
  <Paragraphs>255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-apple-system</vt:lpstr>
      <vt:lpstr>Pretendard JP</vt:lpstr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83</cp:revision>
  <dcterms:created xsi:type="dcterms:W3CDTF">2024-10-31T10:17:07Z</dcterms:created>
  <dcterms:modified xsi:type="dcterms:W3CDTF">2024-11-25T12:04:56Z</dcterms:modified>
</cp:coreProperties>
</file>